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5.png" ContentType="image/png"/>
  <Override PartName="/ppt/media/image32.png" ContentType="image/png"/>
  <Override PartName="/ppt/media/image30.png" ContentType="image/png"/>
  <Override PartName="/ppt/media/image29.jpeg" ContentType="image/jpeg"/>
  <Override PartName="/ppt/media/image26.jpeg" ContentType="image/jpeg"/>
  <Override PartName="/ppt/media/image23.png" ContentType="image/png"/>
  <Override PartName="/ppt/media/image33.png" ContentType="image/png"/>
  <Override PartName="/ppt/media/image19.jpeg" ContentType="image/jpeg"/>
  <Override PartName="/ppt/media/image25.png" ContentType="image/png"/>
  <Override PartName="/ppt/media/image28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37.png" ContentType="image/png"/>
  <Override PartName="/ppt/media/image8.jpeg" ContentType="image/jpeg"/>
  <Override PartName="/ppt/media/image22.png" ContentType="image/png"/>
  <Override PartName="/ppt/media/image31.png" ContentType="image/png"/>
  <Override PartName="/ppt/media/image7.jpeg" ContentType="image/jpeg"/>
  <Override PartName="/ppt/media/image24.png" ContentType="image/png"/>
  <Override PartName="/ppt/media/image21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27.jpeg" ContentType="image/jpeg"/>
  <Override PartName="/ppt/media/image18.png" ContentType="image/png"/>
  <Override PartName="/ppt/media/image13.jpeg" ContentType="image/jpeg"/>
  <Override PartName="/ppt/media/image4.png" ContentType="image/png"/>
  <Override PartName="/ppt/media/image12.jpeg" ContentType="image/jpeg"/>
  <Override PartName="/ppt/media/image20.jpeg" ContentType="image/jpe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Camera calibration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504000" y="1769040"/>
            <a:ext cx="9070200" cy="438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Cal tech toolbox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Iphone 7 plus cam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12 mp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440" y="1768680"/>
            <a:ext cx="58446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8640" y="1768680"/>
            <a:ext cx="59205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8640" y="1768680"/>
            <a:ext cx="59205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8640" y="1768680"/>
            <a:ext cx="59205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Panaroma</a:t>
            </a:r>
            <a:endParaRPr/>
          </a:p>
        </p:txBody>
      </p:sp>
      <p:pic>
        <p:nvPicPr>
          <p:cNvPr id="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21760" y="1768680"/>
            <a:ext cx="60339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Camera position</a:t>
            </a:r>
            <a:endParaRPr/>
          </a:p>
        </p:txBody>
      </p:sp>
      <p:pic>
        <p:nvPicPr>
          <p:cNvPr id="1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800" y="1768680"/>
            <a:ext cx="584424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Cinder blocks</a:t>
            </a:r>
            <a:endParaRPr/>
          </a:p>
        </p:txBody>
      </p:sp>
      <p:pic>
        <p:nvPicPr>
          <p:cNvPr id="1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440" y="1768680"/>
            <a:ext cx="58446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distorted</a:t>
            </a:r>
            <a:endParaRPr/>
          </a:p>
        </p:txBody>
      </p:sp>
      <p:pic>
        <p:nvPicPr>
          <p:cNvPr id="1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440" y="1768680"/>
            <a:ext cx="58446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Harris corners</a:t>
            </a:r>
            <a:endParaRPr/>
          </a:p>
        </p:txBody>
      </p:sp>
      <p:pic>
        <p:nvPicPr>
          <p:cNvPr id="10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8640" y="1768680"/>
            <a:ext cx="59205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8640" y="1768680"/>
            <a:ext cx="59205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800" y="1768680"/>
            <a:ext cx="584424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panaroma_cinder</a:t>
            </a:r>
            <a:endParaRPr/>
          </a:p>
        </p:txBody>
      </p:sp>
      <p:pic>
        <p:nvPicPr>
          <p:cNvPr id="1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61560" y="1768680"/>
            <a:ext cx="63543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Camera position</a:t>
            </a:r>
            <a:endParaRPr/>
          </a:p>
        </p:txBody>
      </p:sp>
      <p:pic>
        <p:nvPicPr>
          <p:cNvPr id="1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62600" y="1768680"/>
            <a:ext cx="555228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8640" y="1768680"/>
            <a:ext cx="59205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Third pattern</a:t>
            </a:r>
            <a:endParaRPr/>
          </a:p>
        </p:txBody>
      </p:sp>
      <p:pic>
        <p:nvPicPr>
          <p:cNvPr id="1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440" y="1768680"/>
            <a:ext cx="58446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440" y="1768680"/>
            <a:ext cx="58446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Mosiac of read images</a:t>
            </a:r>
            <a:endParaRPr/>
          </a:p>
        </p:txBody>
      </p:sp>
      <p:pic>
        <p:nvPicPr>
          <p:cNvPr id="1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8640" y="1768680"/>
            <a:ext cx="59205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distorted</a:t>
            </a:r>
            <a:endParaRPr/>
          </a:p>
        </p:txBody>
      </p:sp>
      <p:pic>
        <p:nvPicPr>
          <p:cNvPr id="1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440" y="1768680"/>
            <a:ext cx="58446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Harris corner</a:t>
            </a:r>
            <a:endParaRPr/>
          </a:p>
        </p:txBody>
      </p:sp>
      <p:pic>
        <p:nvPicPr>
          <p:cNvPr id="1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800" y="1804680"/>
            <a:ext cx="584424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panaroma</a:t>
            </a:r>
            <a:endParaRPr/>
          </a:p>
        </p:txBody>
      </p:sp>
      <p:pic>
        <p:nvPicPr>
          <p:cNvPr id="1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2160" y="1768680"/>
            <a:ext cx="575316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camera</a:t>
            </a:r>
            <a:endParaRPr/>
          </a:p>
        </p:txBody>
      </p:sp>
      <p:pic>
        <p:nvPicPr>
          <p:cNvPr id="1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800" y="1768680"/>
            <a:ext cx="584424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800" y="1768680"/>
            <a:ext cx="584424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800">
                <a:latin typeface="Arial"/>
              </a:rPr>
              <a:t>Fifth graffiti-added as an extra sample</a:t>
            </a:r>
            <a:endParaRPr/>
          </a:p>
        </p:txBody>
      </p:sp>
      <p:pic>
        <p:nvPicPr>
          <p:cNvPr id="1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1401840"/>
            <a:ext cx="9234360" cy="57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-16488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Harris corners</a:t>
            </a:r>
            <a:endParaRPr/>
          </a:p>
        </p:txBody>
      </p:sp>
      <p:pic>
        <p:nvPicPr>
          <p:cNvPr id="1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005840"/>
            <a:ext cx="7094880" cy="630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Panaroma bad</a:t>
            </a:r>
            <a:endParaRPr/>
          </a:p>
        </p:txBody>
      </p:sp>
      <p:pic>
        <p:nvPicPr>
          <p:cNvPr id="1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645920"/>
            <a:ext cx="10080000" cy="543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960" y="1080000"/>
            <a:ext cx="10080000" cy="543888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2551680" y="288720"/>
            <a:ext cx="6866280" cy="71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Panaroma good/better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Camera position</a:t>
            </a:r>
            <a:endParaRPr/>
          </a:p>
        </p:txBody>
      </p:sp>
      <p:pic>
        <p:nvPicPr>
          <p:cNvPr id="1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13800" y="1800000"/>
            <a:ext cx="5332320" cy="399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5760" y="380160"/>
            <a:ext cx="9227160" cy="5745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Parameters changed to get data from 3,4,5 samples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Number of points in harris detector are increased to 30k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Tile size is decreased from [2,2] to [1,1]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Thank you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9070200" cy="438300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95520" y="1768680"/>
            <a:ext cx="32868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95520" y="1768680"/>
            <a:ext cx="32868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800" y="1768680"/>
            <a:ext cx="584424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800" y="1768680"/>
            <a:ext cx="584424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</p:sp>
      <p:pic>
        <p:nvPicPr>
          <p:cNvPr id="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2280" y="1768680"/>
            <a:ext cx="779328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Latino mural center graffiti</a:t>
            </a:r>
            <a:endParaRPr/>
          </a:p>
        </p:txBody>
      </p:sp>
      <p:pic>
        <p:nvPicPr>
          <p:cNvPr id="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6440" y="1768680"/>
            <a:ext cx="58446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